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aret" charset="1" panose="00000000000000000000"/>
      <p:regular r:id="rId18"/>
    </p:embeddedFont>
    <p:embeddedFont>
      <p:font typeface="Pinyon Script" charset="1" panose="020105010801010D0002"/>
      <p:regular r:id="rId19"/>
    </p:embeddedFont>
    <p:embeddedFont>
      <p:font typeface="Garet Bold" charset="1" panose="00000000000000000000"/>
      <p:regular r:id="rId20"/>
    </p:embeddedFont>
    <p:embeddedFont>
      <p:font typeface="Garet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06" r="0" b="-1133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46722" y="4606838"/>
            <a:ext cx="3146097" cy="74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0"/>
              </a:lnSpc>
            </a:pPr>
            <a:r>
              <a:rPr lang="en-US" sz="5544" spc="56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EGYPT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15195" y="1547659"/>
            <a:ext cx="8444105" cy="223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9"/>
              </a:lnSpc>
            </a:pPr>
            <a:r>
              <a:rPr lang="en-US" sz="16485" spc="-49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Travel blog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75064" y="0"/>
            <a:ext cx="2512936" cy="10287000"/>
            <a:chOff x="0" y="0"/>
            <a:chExt cx="33505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285" t="0" r="28285" b="0"/>
            <a:stretch>
              <a:fillRect/>
            </a:stretch>
          </p:blipFill>
          <p:spPr>
            <a:xfrm flipH="false" flipV="false">
              <a:off x="0" y="0"/>
              <a:ext cx="3350581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2512936" cy="10287000"/>
            <a:chOff x="0" y="0"/>
            <a:chExt cx="3350581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1701" t="0" r="31701" b="0"/>
            <a:stretch>
              <a:fillRect/>
            </a:stretch>
          </p:blipFill>
          <p:spPr>
            <a:xfrm flipH="false" flipV="false">
              <a:off x="0" y="0"/>
              <a:ext cx="3350581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3699190" y="1907773"/>
            <a:ext cx="10889620" cy="88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2"/>
              </a:lnSpc>
            </a:pPr>
            <a:r>
              <a:rPr lang="en-US" sz="6487" spc="26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20061" y="3846122"/>
            <a:ext cx="10047878" cy="251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380" indent="-374690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34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User </a:t>
            </a:r>
            <a:r>
              <a:rPr lang="en-US" sz="34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can see his profile and Travels List</a:t>
            </a:r>
          </a:p>
          <a:p>
            <a:pPr algn="l" marL="749380" indent="-374690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34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User see how many blogs you add</a:t>
            </a:r>
          </a:p>
          <a:p>
            <a:pPr algn="l" marL="749380" indent="-374690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34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User see when you add the blog </a:t>
            </a:r>
          </a:p>
          <a:p>
            <a:pPr algn="l" marL="749380" indent="-374690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34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Top Search City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47371" y="0"/>
            <a:ext cx="3340629" cy="10287000"/>
            <a:chOff x="0" y="0"/>
            <a:chExt cx="445417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1336" t="0" r="31336" b="0"/>
            <a:stretch>
              <a:fillRect/>
            </a:stretch>
          </p:blipFill>
          <p:spPr>
            <a:xfrm flipH="false" flipV="false">
              <a:off x="0" y="0"/>
              <a:ext cx="445417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3104146" cy="10287000"/>
            <a:chOff x="0" y="0"/>
            <a:chExt cx="4138861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3177" t="0" r="23177" b="0"/>
            <a:stretch>
              <a:fillRect/>
            </a:stretch>
          </p:blipFill>
          <p:spPr>
            <a:xfrm flipH="false" flipV="false">
              <a:off x="0" y="0"/>
              <a:ext cx="4138861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3699190" y="1907773"/>
            <a:ext cx="10889620" cy="88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2"/>
              </a:lnSpc>
            </a:pPr>
            <a:r>
              <a:rPr lang="en-US" sz="6487" spc="26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USER EXPERIENCE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5316" y="3908048"/>
            <a:ext cx="11437368" cy="380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379" indent="-374689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34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Responsive design that works on all devices (desktop, tablet, mobile).</a:t>
            </a:r>
          </a:p>
          <a:p>
            <a:pPr algn="l" marL="749379" indent="-374689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34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Easy-to-use navigation and a search bar to quickly find relevant blog posts.</a:t>
            </a:r>
          </a:p>
          <a:p>
            <a:pPr algn="l" marL="749379" indent="-374689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34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Clean, minimalist design that highlights the beauty of Egypt through high-quality images.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1352" y="1941891"/>
            <a:ext cx="13065295" cy="275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18"/>
              </a:lnSpc>
            </a:pPr>
            <a:r>
              <a:rPr lang="en-US" sz="20309" spc="-60">
                <a:solidFill>
                  <a:srgbClr val="00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Thanks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39317" y="4051942"/>
            <a:ext cx="13448683" cy="64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0"/>
              </a:lnSpc>
            </a:pPr>
            <a:r>
              <a:rPr lang="en-US" sz="3836" spc="19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Speacial thanks for Eng:Mohamed khairy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5522" y="4565015"/>
            <a:ext cx="606067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1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Seif Eldin shady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6686" y="1777692"/>
            <a:ext cx="1465462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31785" y="4558030"/>
            <a:ext cx="5111604" cy="92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3"/>
              </a:lnSpc>
            </a:pPr>
            <a:r>
              <a:rPr lang="en-US" b="true" sz="2688" spc="1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Belal Gadelmoula</a:t>
            </a:r>
          </a:p>
          <a:p>
            <a:pPr algn="ctr">
              <a:lnSpc>
                <a:spcPts val="376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33807" y="5762609"/>
            <a:ext cx="487825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1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Roqaya Ashraf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691676" y="5760704"/>
            <a:ext cx="29512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spc="1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Kareem Bakr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6408" y="5760704"/>
            <a:ext cx="40751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spc="1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omar_abdelazime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21690" y="4538980"/>
            <a:ext cx="28446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spc="1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Saif Hesham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715250" cy="10287000"/>
          </a:xfrm>
          <a:custGeom>
            <a:avLst/>
            <a:gdLst/>
            <a:ahLst/>
            <a:cxnLst/>
            <a:rect r="r" b="b" t="t" l="l"/>
            <a:pathLst>
              <a:path h="10287000" w="7715250">
                <a:moveTo>
                  <a:pt x="0" y="0"/>
                </a:moveTo>
                <a:lnTo>
                  <a:pt x="7715250" y="0"/>
                </a:lnTo>
                <a:lnTo>
                  <a:pt x="7715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65004" y="827949"/>
            <a:ext cx="7994296" cy="304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5"/>
              </a:lnSpc>
            </a:pPr>
            <a:r>
              <a:rPr lang="en-US" sz="22374" spc="-67">
                <a:solidFill>
                  <a:srgbClr val="00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Egypt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63396" y="4756027"/>
            <a:ext cx="10161587" cy="376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969" indent="-350484" lvl="1">
              <a:lnSpc>
                <a:spcPts val="4253"/>
              </a:lnSpc>
              <a:buFont typeface="Arial"/>
              <a:buChar char="•"/>
            </a:pPr>
            <a:r>
              <a:rPr lang="en-US" sz="3246" i="true" spc="331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Brief introduction to Egypt's rich history, culture, and breathtaking landscapes.</a:t>
            </a:r>
          </a:p>
          <a:p>
            <a:pPr algn="l" marL="700969" indent="-350484" lvl="1">
              <a:lnSpc>
                <a:spcPts val="4253"/>
              </a:lnSpc>
              <a:buFont typeface="Arial"/>
              <a:buChar char="•"/>
            </a:pPr>
            <a:r>
              <a:rPr lang="en-US" sz="3246" i="true" spc="331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Aim of the blog: To share authentic travel experiences, tips, and guides for exploring Egypt.</a:t>
            </a:r>
          </a:p>
          <a:p>
            <a:pPr algn="l">
              <a:lnSpc>
                <a:spcPts val="425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4689"/>
          </a:xfrm>
          <a:custGeom>
            <a:avLst/>
            <a:gdLst/>
            <a:ahLst/>
            <a:cxnLst/>
            <a:rect r="r" b="b" t="t" l="l"/>
            <a:pathLst>
              <a:path h="10444689" w="18288000">
                <a:moveTo>
                  <a:pt x="0" y="0"/>
                </a:moveTo>
                <a:lnTo>
                  <a:pt x="18288000" y="0"/>
                </a:lnTo>
                <a:lnTo>
                  <a:pt x="18288000" y="10444689"/>
                </a:lnTo>
                <a:lnTo>
                  <a:pt x="0" y="1044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99" r="0" b="-79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2462" y="663194"/>
            <a:ext cx="12916232" cy="82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6"/>
              </a:lnSpc>
              <a:spcBef>
                <a:spcPct val="0"/>
              </a:spcBef>
            </a:pPr>
            <a:r>
              <a:rPr lang="en-US" sz="6064" spc="618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What is Egypt Travel Blog?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84928" y="0"/>
            <a:ext cx="7303072" cy="10287000"/>
          </a:xfrm>
          <a:custGeom>
            <a:avLst/>
            <a:gdLst/>
            <a:ahLst/>
            <a:cxnLst/>
            <a:rect r="r" b="b" t="t" l="l"/>
            <a:pathLst>
              <a:path h="10287000" w="7303072">
                <a:moveTo>
                  <a:pt x="0" y="0"/>
                </a:moveTo>
                <a:lnTo>
                  <a:pt x="7303072" y="0"/>
                </a:lnTo>
                <a:lnTo>
                  <a:pt x="73030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39" t="0" r="-150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083549"/>
            <a:ext cx="10669181" cy="204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2813" indent="-406407" lvl="1">
              <a:lnSpc>
                <a:spcPts val="5496"/>
              </a:lnSpc>
              <a:buFont typeface="Arial"/>
              <a:buChar char="•"/>
            </a:pPr>
            <a:r>
              <a:rPr lang="en-US" sz="376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platform where travelers can read and share personal experiences of exploring Egypt.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36484" y="687079"/>
            <a:ext cx="10098118" cy="328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66"/>
              </a:lnSpc>
            </a:pPr>
            <a:r>
              <a:rPr lang="en-US" sz="24239" spc="-72">
                <a:solidFill>
                  <a:srgbClr val="00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EGYPT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75064" y="0"/>
            <a:ext cx="2512936" cy="10287000"/>
            <a:chOff x="0" y="0"/>
            <a:chExt cx="335058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0839" t="0" r="40839" b="0"/>
            <a:stretch>
              <a:fillRect/>
            </a:stretch>
          </p:blipFill>
          <p:spPr>
            <a:xfrm flipH="false" flipV="false">
              <a:off x="0" y="0"/>
              <a:ext cx="3350581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2512936" cy="10287000"/>
            <a:chOff x="0" y="0"/>
            <a:chExt cx="3350581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41862" t="0" r="41862" b="0"/>
            <a:stretch>
              <a:fillRect/>
            </a:stretch>
          </p:blipFill>
          <p:spPr>
            <a:xfrm flipH="false" flipV="false">
              <a:off x="0" y="0"/>
              <a:ext cx="3350581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6544209" y="3015267"/>
            <a:ext cx="5767144" cy="49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3605" spc="36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TARGET AUDIENCE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93294" y="827667"/>
            <a:ext cx="7901412" cy="213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33"/>
              </a:lnSpc>
            </a:pPr>
            <a:r>
              <a:rPr lang="en-US" sz="15760" spc="-47">
                <a:solidFill>
                  <a:srgbClr val="00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EGYPT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995815" y="5143500"/>
            <a:ext cx="12296370" cy="1794937"/>
            <a:chOff x="0" y="0"/>
            <a:chExt cx="16395160" cy="239324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6395160" cy="774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4"/>
                </a:lnSpc>
              </a:pPr>
              <a:r>
                <a:rPr lang="en-US" b="true" sz="3560" spc="17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Who is This Blog For?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82800"/>
              <a:ext cx="16395160" cy="1510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78305" indent="-339153" lvl="1">
                <a:lnSpc>
                  <a:spcPts val="4712"/>
                </a:lnSpc>
                <a:buFont typeface="Arial"/>
                <a:buChar char="•"/>
              </a:pPr>
              <a:r>
                <a:rPr lang="en-US" sz="3141" spc="3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Travelers looking for  Egyptian experiences.</a:t>
              </a:r>
            </a:p>
            <a:p>
              <a:pPr algn="ctr" marL="678305" indent="-339153" lvl="1">
                <a:lnSpc>
                  <a:spcPts val="4712"/>
                </a:lnSpc>
                <a:buFont typeface="Arial"/>
                <a:buChar char="•"/>
              </a:pPr>
              <a:r>
                <a:rPr lang="en-US" sz="3141" spc="3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History buffs interested in Egypt’s ancient civilization.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41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5143500"/>
            <a:chOff x="0" y="0"/>
            <a:chExt cx="1219200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0000"/>
            </a:blip>
            <a:srcRect l="0" t="27500" r="0" b="27500"/>
            <a:stretch>
              <a:fillRect/>
            </a:stretch>
          </p:blipFill>
          <p:spPr>
            <a:xfrm flipH="false" flipV="false">
              <a:off x="0" y="0"/>
              <a:ext cx="12192000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143500"/>
            <a:ext cx="9144000" cy="5143500"/>
            <a:chOff x="0" y="0"/>
            <a:chExt cx="12192000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90000"/>
            </a:blip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12192000" cy="6858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144000" y="0"/>
            <a:ext cx="9144000" cy="5143500"/>
            <a:chOff x="0" y="0"/>
            <a:chExt cx="12192000" cy="6858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alphaModFix amt="90000"/>
            </a:blip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12192000" cy="68580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9144000" y="5018048"/>
            <a:ext cx="9144000" cy="5268952"/>
            <a:chOff x="0" y="0"/>
            <a:chExt cx="12192000" cy="702526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>
              <a:alphaModFix amt="90000"/>
            </a:blip>
            <a:srcRect l="0" t="6756" r="0" b="6756"/>
            <a:stretch>
              <a:fillRect/>
            </a:stretch>
          </p:blipFill>
          <p:spPr>
            <a:xfrm flipH="false" flipV="false">
              <a:off x="0" y="0"/>
              <a:ext cx="12192000" cy="7025269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5146852" y="3803891"/>
            <a:ext cx="7994296" cy="304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5"/>
              </a:lnSpc>
            </a:pPr>
            <a:r>
              <a:rPr lang="en-US" sz="22374" spc="-67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Egypt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776460" cy="10783616"/>
            <a:chOff x="0" y="0"/>
            <a:chExt cx="5035279" cy="1437815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196" t="0" r="23196" b="0"/>
            <a:stretch>
              <a:fillRect/>
            </a:stretch>
          </p:blipFill>
          <p:spPr>
            <a:xfrm flipH="false" flipV="false">
              <a:off x="0" y="0"/>
              <a:ext cx="5035279" cy="1437815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663067" y="0"/>
            <a:ext cx="3624933" cy="10287000"/>
            <a:chOff x="0" y="0"/>
            <a:chExt cx="4833244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9186" t="0" r="29186" b="0"/>
            <a:stretch>
              <a:fillRect/>
            </a:stretch>
          </p:blipFill>
          <p:spPr>
            <a:xfrm flipH="false" flipV="false">
              <a:off x="0" y="0"/>
              <a:ext cx="4833244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4154834" y="1133475"/>
            <a:ext cx="10508233" cy="172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2"/>
              </a:lnSpc>
              <a:spcBef>
                <a:spcPct val="0"/>
              </a:spcBef>
            </a:pPr>
            <a:r>
              <a:rPr lang="en-US" sz="6487" spc="265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KEY FEATURES OF EGYPT TRAVEL BLOG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87472" y="4554800"/>
            <a:ext cx="9442956" cy="316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380" indent="-374690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34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Blog Posts: name of the city , summary about it</a:t>
            </a:r>
          </a:p>
          <a:p>
            <a:pPr algn="l" marL="749380" indent="-374690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347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User Contributions: Registered users can publish their own travel stories and photos.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201018" cy="10287000"/>
            <a:chOff x="0" y="0"/>
            <a:chExt cx="960135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680" t="0" r="26680" b="0"/>
            <a:stretch>
              <a:fillRect/>
            </a:stretch>
          </p:blipFill>
          <p:spPr>
            <a:xfrm flipH="false" flipV="false">
              <a:off x="0" y="0"/>
              <a:ext cx="9601358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342909" y="2755903"/>
            <a:ext cx="10058282" cy="470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8209" indent="-414105" lvl="1">
              <a:lnSpc>
                <a:spcPts val="5370"/>
              </a:lnSpc>
              <a:buFont typeface="Arial"/>
              <a:buChar char="•"/>
            </a:pPr>
            <a:r>
              <a:rPr lang="en-US" sz="3836" spc="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Historical Landmarks: focused on the pyramids, temples, and museums.</a:t>
            </a:r>
          </a:p>
          <a:p>
            <a:pPr algn="l" marL="828209" indent="-414105" lvl="1">
              <a:lnSpc>
                <a:spcPts val="5370"/>
              </a:lnSpc>
              <a:buFont typeface="Arial"/>
              <a:buChar char="•"/>
            </a:pPr>
            <a:r>
              <a:rPr lang="en-US" sz="3836" spc="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Adventure Travel: Desert safaris, diving in the Red Sea, and hiking in Sinai.</a:t>
            </a:r>
          </a:p>
          <a:p>
            <a:pPr algn="l">
              <a:lnSpc>
                <a:spcPts val="537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155039" y="941206"/>
            <a:ext cx="9104261" cy="88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2"/>
              </a:lnSpc>
              <a:spcBef>
                <a:spcPct val="0"/>
              </a:spcBef>
            </a:pPr>
            <a:r>
              <a:rPr lang="en-US" sz="6487" spc="265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BLOG CATEGORIES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DAGUO6gE9E4</dc:identifier>
  <dcterms:modified xsi:type="dcterms:W3CDTF">2011-08-01T06:04:30Z</dcterms:modified>
  <cp:revision>1</cp:revision>
  <dc:title>Brown and Blue Minimalist Luxury Trip Presentation</dc:title>
</cp:coreProperties>
</file>